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2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14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7150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89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5486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46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87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4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87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1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8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8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37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6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0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6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34107" y="333377"/>
            <a:ext cx="85109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47 комбинированного вида»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158898" y="6165850"/>
            <a:ext cx="1045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Казань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1498293"/>
            <a:ext cx="8229600" cy="321692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166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групп–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торая младшая группа 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лет);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редняя группа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 2 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таршая группа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5 до 6 лет) </a:t>
            </a:r>
            <a:r>
              <a:rPr lang="ru-RU" sz="18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2</a:t>
            </a:r>
            <a:endParaRPr lang="ru-RU" sz="20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340"/>
              </a:spcAft>
              <a:buNone/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одготовительная группа (с 6 до 7 лет)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родительства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Совет родителей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</a:t>
            </a:r>
            <a:r>
              <a:rPr lang="ru-RU" dirty="0" smtClean="0">
                <a:latin typeface="Times New Roman" panose="02020603050405020304" pitchFamily="18" charset="0"/>
              </a:rPr>
              <a:t>личности, </a:t>
            </a:r>
            <a:r>
              <a:rPr lang="ru-RU" dirty="0">
                <a:latin typeface="Times New Roman" panose="02020603050405020304" pitchFamily="18" charset="0"/>
              </a:rPr>
              <a:t>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1148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</a:t>
            </a:r>
          </a:p>
          <a:p>
            <a:pPr algn="just">
              <a:lnSpc>
                <a:spcPct val="107000"/>
              </a:lnSpc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371580" y="1487176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1434</Words>
  <Application>Microsoft Office PowerPoint</Application>
  <PresentationFormat>Экран (4:3)</PresentationFormat>
  <Paragraphs>158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 Unicode MS</vt:lpstr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 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12</cp:revision>
  <dcterms:created xsi:type="dcterms:W3CDTF">2023-08-02T09:43:03Z</dcterms:created>
  <dcterms:modified xsi:type="dcterms:W3CDTF">2023-11-20T08:24:13Z</dcterms:modified>
</cp:coreProperties>
</file>